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9hfb0uEAfX1dnZnSXqf8t8+W4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2558cca1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b2558cca1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2558cca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b2558cca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2558cca1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b2558cca1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2558cca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b2558cca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2558cca1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b2558cca1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2558cca1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b2558cca1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2558cca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b2558cca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2558cca1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b2558cca1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2558cca1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b2558cca1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2558cca1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b2558cca1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b311c48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ab311c48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f70a3e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7f70a3e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2558cca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b2558cca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2558cca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b2558cca1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Fence Patrol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4 Objective 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2558cca1a_0_13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123" name="Google Shape;123;g3b2558cca1a_0_13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code from Mission 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code segments that move the ‘bot forward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g3b2558cca1a_0_13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300" y="1006475"/>
            <a:ext cx="3150400" cy="18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b2558cca1a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420" y="3433750"/>
            <a:ext cx="3625650" cy="15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b2558cca1a_0_13"/>
          <p:cNvSpPr/>
          <p:nvPr/>
        </p:nvSpPr>
        <p:spPr>
          <a:xfrm>
            <a:off x="801500" y="3990675"/>
            <a:ext cx="3649800" cy="694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2558cca1a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1) Activity</a:t>
            </a:r>
            <a:endParaRPr/>
          </a:p>
        </p:txBody>
      </p:sp>
      <p:sp>
        <p:nvSpPr>
          <p:cNvPr id="132" name="Google Shape;132;g3b2558cca1a_0_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2426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LineSense.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new function for moving forward.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function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go_forward()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select the speed for the motors.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do not need to enable the motors or sleep.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g3b2558cca1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2558cca1a_0_27"/>
          <p:cNvSpPr txBox="1">
            <a:spLocks noGrp="1"/>
          </p:cNvSpPr>
          <p:nvPr>
            <p:ph type="title"/>
          </p:nvPr>
        </p:nvSpPr>
        <p:spPr>
          <a:xfrm>
            <a:off x="311700" y="27673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1) Activity</a:t>
            </a:r>
            <a:endParaRPr/>
          </a:p>
        </p:txBody>
      </p:sp>
      <p:sp>
        <p:nvSpPr>
          <p:cNvPr id="139" name="Google Shape;139;g3b2558cca1a_0_27"/>
          <p:cNvSpPr txBox="1">
            <a:spLocks noGrp="1"/>
          </p:cNvSpPr>
          <p:nvPr>
            <p:ph type="body" idx="1"/>
          </p:nvPr>
        </p:nvSpPr>
        <p:spPr>
          <a:xfrm>
            <a:off x="311700" y="931680"/>
            <a:ext cx="72426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g3b2558cca1a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b2558cca1a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38" y="950446"/>
            <a:ext cx="5476413" cy="29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b2558cca1a_0_27"/>
          <p:cNvSpPr/>
          <p:nvPr/>
        </p:nvSpPr>
        <p:spPr>
          <a:xfrm>
            <a:off x="1958538" y="933975"/>
            <a:ext cx="4738200" cy="117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2558cca1a_0_4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148" name="Google Shape;148;g3b2558cca1a_0_4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another function for backing up and turning.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Think about the algorithm: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Back up (both motors same negative speed)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Sleep while backing up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(motors with opposite speed)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Sleep while turning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g3b2558cca1a_0_49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300" y="1006475"/>
            <a:ext cx="3150400" cy="18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42d1ab7d6_0_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2) Activity</a:t>
            </a:r>
            <a:endParaRPr/>
          </a:p>
        </p:txBody>
      </p:sp>
      <p:sp>
        <p:nvSpPr>
          <p:cNvPr id="155" name="Google Shape;155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595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new function for backing up and turning.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function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back_turn()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select the speed for backing up.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use the same or different speed for turning.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need two sleep() commands.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2558cca1a_0_58"/>
          <p:cNvSpPr txBox="1">
            <a:spLocks noGrp="1"/>
          </p:cNvSpPr>
          <p:nvPr>
            <p:ph type="title"/>
          </p:nvPr>
        </p:nvSpPr>
        <p:spPr>
          <a:xfrm>
            <a:off x="311700" y="27673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2) Activity</a:t>
            </a:r>
            <a:endParaRPr/>
          </a:p>
        </p:txBody>
      </p:sp>
      <p:sp>
        <p:nvSpPr>
          <p:cNvPr id="162" name="Google Shape;162;g3b2558cca1a_0_58"/>
          <p:cNvSpPr txBox="1">
            <a:spLocks noGrp="1"/>
          </p:cNvSpPr>
          <p:nvPr>
            <p:ph type="body" idx="1"/>
          </p:nvPr>
        </p:nvSpPr>
        <p:spPr>
          <a:xfrm>
            <a:off x="311700" y="794941"/>
            <a:ext cx="72426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3" name="Google Shape;163;g3b2558cca1a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b2558cca1a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153" y="837850"/>
            <a:ext cx="4410951" cy="43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b2558cca1a_0_58"/>
          <p:cNvSpPr/>
          <p:nvPr/>
        </p:nvSpPr>
        <p:spPr>
          <a:xfrm>
            <a:off x="1863350" y="2076300"/>
            <a:ext cx="4649700" cy="306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2558cca1a_0_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2) Activity</a:t>
            </a:r>
            <a:endParaRPr/>
          </a:p>
        </p:txBody>
      </p:sp>
      <p:sp>
        <p:nvSpPr>
          <p:cNvPr id="171" name="Google Shape;171;g3b2558cca1a_0_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95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Test this function by calling it immediately after the “wait” safety feature.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Adjust the speed and sleep arguments until you have the backing up and turning just the way you want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g3b2558cca1a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b2558cca1a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056" y="3781025"/>
            <a:ext cx="4267200" cy="12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b2558cca1a_0_67"/>
          <p:cNvSpPr/>
          <p:nvPr/>
        </p:nvSpPr>
        <p:spPr>
          <a:xfrm>
            <a:off x="1185050" y="4264000"/>
            <a:ext cx="4267200" cy="76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2558cca1a_0_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180" name="Google Shape;180;g3b2558cca1a_0_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it all together!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two new driving functions in the main program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a line is “hit”, call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back_turn()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Else, call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go_forward()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g3b2558cca1a_0_74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300" y="1006475"/>
            <a:ext cx="3150400" cy="18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3b2558cca1a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050" y="1991639"/>
            <a:ext cx="5027800" cy="28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b2558cca1a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3) Activity</a:t>
            </a:r>
            <a:endParaRPr/>
          </a:p>
        </p:txBody>
      </p:sp>
      <p:pic>
        <p:nvPicPr>
          <p:cNvPr id="188" name="Google Shape;188;g3b2558cca1a_0_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b2558cca1a_0_80"/>
          <p:cNvSpPr txBox="1">
            <a:spLocks noGrp="1"/>
          </p:cNvSpPr>
          <p:nvPr>
            <p:ph type="body" idx="1"/>
          </p:nvPr>
        </p:nvSpPr>
        <p:spPr>
          <a:xfrm>
            <a:off x="311700" y="1141950"/>
            <a:ext cx="63381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Delete the test code for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back_turn()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g3b2558cca1a_0_80"/>
          <p:cNvSpPr/>
          <p:nvPr/>
        </p:nvSpPr>
        <p:spPr>
          <a:xfrm>
            <a:off x="875125" y="4053800"/>
            <a:ext cx="3628800" cy="68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g3b2558cca1a_0_80"/>
          <p:cNvCxnSpPr/>
          <p:nvPr/>
        </p:nvCxnSpPr>
        <p:spPr>
          <a:xfrm>
            <a:off x="1001350" y="4158975"/>
            <a:ext cx="3408000" cy="49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g3b2558cca1a_0_80"/>
          <p:cNvCxnSpPr/>
          <p:nvPr/>
        </p:nvCxnSpPr>
        <p:spPr>
          <a:xfrm flipH="1">
            <a:off x="1074975" y="4180025"/>
            <a:ext cx="3260700" cy="48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2558cca1a_0_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3) Activity</a:t>
            </a:r>
            <a:endParaRPr/>
          </a:p>
        </p:txBody>
      </p:sp>
      <p:sp>
        <p:nvSpPr>
          <p:cNvPr id="198" name="Google Shape;198;g3b2558cca1a_0_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95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main program loop to call the moving function.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" name="Google Shape;199;g3b2558cca1a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b2558cca1a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701" y="2533675"/>
            <a:ext cx="5089775" cy="24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b2558cca1a_0_94"/>
          <p:cNvSpPr/>
          <p:nvPr/>
        </p:nvSpPr>
        <p:spPr>
          <a:xfrm>
            <a:off x="2389775" y="2833650"/>
            <a:ext cx="1661100" cy="31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b2558cca1a_0_94"/>
          <p:cNvSpPr/>
          <p:nvPr/>
        </p:nvSpPr>
        <p:spPr>
          <a:xfrm>
            <a:off x="1953150" y="4321875"/>
            <a:ext cx="22983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5 Lesson 4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code will move the ‘bot forward?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code will move the ‘bot backward?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code will turn the ‘bot?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2558cca1a_0_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(Part 3) Activity</a:t>
            </a:r>
            <a:endParaRPr/>
          </a:p>
        </p:txBody>
      </p:sp>
      <p:sp>
        <p:nvSpPr>
          <p:cNvPr id="208" name="Google Shape;208;g3b2558cca1a_0_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21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 and test the ‘bot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a white surface that has a black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boundary.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any adjustments to your code for speed and sleep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your ‘bot with different shapes of boundaries.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g3b2558cca1a_0_112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525" y="1017000"/>
            <a:ext cx="3260700" cy="19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b35a42d29_0_114"/>
          <p:cNvSpPr txBox="1">
            <a:spLocks noGrp="1"/>
          </p:cNvSpPr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215" name="Google Shape;215;g3ab35a42d29_0_114"/>
          <p:cNvSpPr txBox="1">
            <a:spLocks noGrp="1"/>
          </p:cNvSpPr>
          <p:nvPr>
            <p:ph type="body" idx="1"/>
          </p:nvPr>
        </p:nvSpPr>
        <p:spPr>
          <a:xfrm>
            <a:off x="311700" y="687900"/>
            <a:ext cx="82503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 to try: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Blink an LED while waiting for the BTN-0 press.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Play a tone when line_count is incremented.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Instead of sleeping when turning, play random beeps, similar to the animatronics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code for pressing BTN-1 to stop the program (break).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Program BTN-0 to test for a black line on a white surface, and BTN-1 to test for a white line on a dark surface.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random numbers for something: speed, sleep, pitch, etc.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5 Lesson 4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do functions help manage the program code for the fence patrol?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project, you will learn how to use data from CodeBot’s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five line sensors mounted on the front of its board.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sensors allow CodeBot to interact with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600" y="1220825"/>
            <a:ext cx="3063000" cy="198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b311c48c0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2" name="Google Shape;82;g3ab311c48c0_0_13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5959500" cy="3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line sensor and display the results on the green LEDs above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analog readings to measure the contrast between different surfaces.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contact counter to show each line detect on the red User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Teach CodeBot to drive between the lines!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ab311c48c0_0_13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075" y="1220825"/>
            <a:ext cx="2720526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9" name="Google Shape;89;g387ddd4682a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08300" cy="3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complete the final task: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Teach CodeBot to drive between the lines!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87ddd4682a_0_8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450" y="1152475"/>
            <a:ext cx="3138576" cy="20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96" name="Google Shape;96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Ready to motor up?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design the algorithm for this project.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Remember: an algorithm is a step-by-step set of instructions a computer can follow to complete a task.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7f70a3ec4e_0_24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300" y="1006475"/>
            <a:ext cx="3150400" cy="18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f70a3ec4e_0_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103" name="Google Shape;103;g37f70a3ec4e_0_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the Fence Patrol algorithm: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Scan the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any sensor detects a black line, back up and turn.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Else, if no line is detected, drive forward.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Repeat forever.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2558cca1a_0_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109" name="Google Shape;109;g3b2558cca1a_0_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885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you are ready to motor up!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have designed your algorithm.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have a “wait for button-press” safety feature.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your sensor code has been fully tested.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systems are go!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g3b2558cca1a_0_1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300" y="1006475"/>
            <a:ext cx="3150400" cy="18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2558cca1a_0_7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Fence Patrol v1.0</a:t>
            </a:r>
            <a:endParaRPr/>
          </a:p>
        </p:txBody>
      </p:sp>
      <p:sp>
        <p:nvSpPr>
          <p:cNvPr id="116" name="Google Shape;116;g3b2558cca1a_0_7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to define two more functions: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for driving forward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for backing up and turning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already wrote similar code in Mission 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review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g3b2558cca1a_0_7" title="BotArena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300" y="1006475"/>
            <a:ext cx="3150400" cy="18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On-screen Show (16:9)</PresentationFormat>
  <Paragraphs>111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Raleway</vt:lpstr>
      <vt:lpstr>Calibri</vt:lpstr>
      <vt:lpstr>Proxima Nova</vt:lpstr>
      <vt:lpstr>Arial</vt:lpstr>
      <vt:lpstr>Montserrat</vt:lpstr>
      <vt:lpstr>Plum</vt:lpstr>
      <vt:lpstr>Fence Patrol</vt:lpstr>
      <vt:lpstr>Pre-Mission Warm-Up</vt:lpstr>
      <vt:lpstr>Mission 5: Fence Patrol</vt:lpstr>
      <vt:lpstr>Mission 5: Fence Patrol</vt:lpstr>
      <vt:lpstr>Mission 5: Fence Patrol</vt:lpstr>
      <vt:lpstr>Objective #9: Fence Patrol v1.0</vt:lpstr>
      <vt:lpstr>Objective #9: Fence Patrol v1.0</vt:lpstr>
      <vt:lpstr>Objective #9: Fence Patrol v1.0</vt:lpstr>
      <vt:lpstr>Objective #9: Fence Patrol v1.0</vt:lpstr>
      <vt:lpstr>Objective #9: Fence Patrol v1.0</vt:lpstr>
      <vt:lpstr>Objective #9 (Part 1) Activity</vt:lpstr>
      <vt:lpstr>Objective #9 (Part 1) Activity</vt:lpstr>
      <vt:lpstr>Objective #9: Fence Patrol v1.0</vt:lpstr>
      <vt:lpstr>Objective #9 (Part 2) Activity</vt:lpstr>
      <vt:lpstr>Objective #9 (Part 2) Activity</vt:lpstr>
      <vt:lpstr>Objective #9 (Part 2) Activity</vt:lpstr>
      <vt:lpstr>Objective #9: Fence Patrol v1.0</vt:lpstr>
      <vt:lpstr>Objective #9 (Part 3) Activity</vt:lpstr>
      <vt:lpstr>Objective #9 (Part 3) Activity</vt:lpstr>
      <vt:lpstr>Objective #9 (Part 3) Activity</vt:lpstr>
      <vt:lpstr>Extensions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2026-01-11T22:34:49Z</dcterms:modified>
</cp:coreProperties>
</file>